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9"/>
  </p:notesMasterIdLst>
  <p:sldIdLst>
    <p:sldId id="256" r:id="rId2"/>
    <p:sldId id="262" r:id="rId3"/>
    <p:sldId id="257" r:id="rId4"/>
    <p:sldId id="259" r:id="rId5"/>
    <p:sldId id="263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jpe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1FA78-0871-4932-8AF9-1AC508B4E356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t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584344-6F9A-41AF-87FD-0786EF67511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012835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https://www.youtube.com/watch?v=LJbP3aOCI5U&amp;feature=youtu.be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84344-6F9A-41AF-87FD-0786EF675110}" type="slidenum">
              <a:rPr lang="lt-LT" smtClean="0"/>
              <a:t>6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606997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84344-6F9A-41AF-87FD-0786EF675110}" type="slidenum">
              <a:rPr lang="lt-LT" smtClean="0"/>
              <a:t>7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490149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790479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554995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581291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956437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732604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680857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7191984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9878989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51575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99837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082792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92525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154110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35779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84296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996989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3482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5403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7EC0E-C0AA-47CE-9F5A-F1AD4D99D2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lt-LT" dirty="0"/>
              <a:t>Projektinis darbas su „</a:t>
            </a:r>
            <a:r>
              <a:rPr lang="lt-LT" dirty="0" err="1"/>
              <a:t>mBot</a:t>
            </a:r>
            <a:r>
              <a:rPr lang="lt-LT" dirty="0"/>
              <a:t>“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34AD1B-5806-4EC7-B7DD-A64D48303E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lt-LT" dirty="0"/>
              <a:t>Mantas </a:t>
            </a:r>
            <a:r>
              <a:rPr lang="lt-LT" dirty="0" err="1"/>
              <a:t>Zambacevičius</a:t>
            </a:r>
            <a:r>
              <a:rPr lang="lt-LT" dirty="0"/>
              <a:t> IFF-4/1</a:t>
            </a:r>
          </a:p>
          <a:p>
            <a:r>
              <a:rPr lang="lt-LT" dirty="0"/>
              <a:t>Ernestas Venckus IFF-4/3</a:t>
            </a:r>
          </a:p>
        </p:txBody>
      </p:sp>
    </p:spTree>
    <p:extLst>
      <p:ext uri="{BB962C8B-B14F-4D97-AF65-F5344CB8AC3E}">
        <p14:creationId xmlns:p14="http://schemas.microsoft.com/office/powerpoint/2010/main" val="3041650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6E72F-41C3-4246-BC59-AB1042D11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Turinys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04CFC-9623-49D7-90E4-EB4C1DCDD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310" y="2438399"/>
            <a:ext cx="10018713" cy="3124201"/>
          </a:xfrm>
        </p:spPr>
        <p:txBody>
          <a:bodyPr anchor="t"/>
          <a:lstStyle/>
          <a:p>
            <a:r>
              <a:rPr lang="lt-LT" dirty="0"/>
              <a:t>Užduotis</a:t>
            </a:r>
          </a:p>
          <a:p>
            <a:r>
              <a:rPr lang="lt-LT" dirty="0"/>
              <a:t>Roboto aprašymas</a:t>
            </a:r>
          </a:p>
          <a:p>
            <a:r>
              <a:rPr lang="lt-LT" dirty="0"/>
              <a:t>Roboto valdymas</a:t>
            </a:r>
          </a:p>
          <a:p>
            <a:r>
              <a:rPr lang="lt-LT" dirty="0"/>
              <a:t>Demonstracija</a:t>
            </a:r>
          </a:p>
        </p:txBody>
      </p:sp>
    </p:spTree>
    <p:extLst>
      <p:ext uri="{BB962C8B-B14F-4D97-AF65-F5344CB8AC3E}">
        <p14:creationId xmlns:p14="http://schemas.microsoft.com/office/powerpoint/2010/main" val="113792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514F8-BA5B-4FFF-85C2-DA0F483AA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Užduotis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F16BD-FFF7-4B3D-95ED-C43FFA824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51368"/>
            <a:ext cx="10018713" cy="3779520"/>
          </a:xfrm>
        </p:spPr>
        <p:txBody>
          <a:bodyPr/>
          <a:lstStyle/>
          <a:p>
            <a:r>
              <a:rPr lang="lt-LT" dirty="0"/>
              <a:t>Suprogramuoti robotą, kuris gebėtų sekti liniją bei išvengti kelyje pasitaikiusių kliūčių</a:t>
            </a:r>
          </a:p>
          <a:p>
            <a:r>
              <a:rPr lang="lt-LT" dirty="0"/>
              <a:t>Užduočiai realizuoti buvo naudojami 2 roboto jutikliai – linijos sekimo bei ultragarso</a:t>
            </a:r>
          </a:p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516894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6D3A6-7463-4408-AF0B-5D6B3F95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lt-LT" dirty="0"/>
              <a:t>Roboto aprašymas</a:t>
            </a:r>
          </a:p>
        </p:txBody>
      </p:sp>
      <p:pic>
        <p:nvPicPr>
          <p:cNvPr id="1026" name="Picture 2" descr="Vaizdo rezultatas pagal užklausą „mbot“">
            <a:extLst>
              <a:ext uri="{FF2B5EF4-FFF2-40B4-BE49-F238E27FC236}">
                <a16:creationId xmlns:a16="http://schemas.microsoft.com/office/drawing/2014/main" id="{C9217650-0DBE-425B-AD81-9FC8C2C1011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97157" y="2111329"/>
            <a:ext cx="3759554" cy="375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E30-884D-4FC0-9FE7-5B4E036C3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60146" y="2549214"/>
            <a:ext cx="4895056" cy="3124200"/>
          </a:xfrm>
        </p:spPr>
        <p:txBody>
          <a:bodyPr anchor="t"/>
          <a:lstStyle/>
          <a:p>
            <a:pPr marL="0" indent="0" algn="l">
              <a:buNone/>
            </a:pPr>
            <a:r>
              <a:rPr lang="lt-LT" sz="2000" b="1" dirty="0" err="1"/>
              <a:t>Makeblock</a:t>
            </a:r>
            <a:r>
              <a:rPr lang="lt-LT" sz="2000" b="1" dirty="0"/>
              <a:t> </a:t>
            </a:r>
            <a:r>
              <a:rPr lang="lt-LT" sz="2000" b="1" dirty="0" err="1"/>
              <a:t>mBot</a:t>
            </a:r>
            <a:endParaRPr lang="lt-LT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lt-LT" dirty="0"/>
              <a:t>Mikrovaldiklis paremtas </a:t>
            </a:r>
            <a:r>
              <a:rPr lang="lt-LT" dirty="0" err="1"/>
              <a:t>Arduino</a:t>
            </a:r>
            <a:r>
              <a:rPr lang="lt-LT" dirty="0"/>
              <a:t> </a:t>
            </a:r>
            <a:r>
              <a:rPr lang="lt-LT" dirty="0" err="1"/>
              <a:t>Uno</a:t>
            </a:r>
            <a:endParaRPr lang="lt-LT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lt-LT" dirty="0"/>
              <a:t>IR jutiklis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lt-LT" dirty="0"/>
              <a:t>Ultragarso jutiklis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lt-LT" dirty="0"/>
              <a:t>Linijos sekimo jutikliai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lt-LT" dirty="0"/>
              <a:t>2 motorai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lt-LT" dirty="0"/>
              <a:t>LED</a:t>
            </a:r>
          </a:p>
        </p:txBody>
      </p:sp>
    </p:spTree>
    <p:extLst>
      <p:ext uri="{BB962C8B-B14F-4D97-AF65-F5344CB8AC3E}">
        <p14:creationId xmlns:p14="http://schemas.microsoft.com/office/powerpoint/2010/main" val="1750778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4B81A-673D-44AF-8940-6F8D00585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Roboto valdymas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E63F76-98FD-45BB-9FC0-695D2DCA8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lt-LT" dirty="0"/>
              <a:t>„</a:t>
            </a:r>
            <a:r>
              <a:rPr lang="lt-LT" dirty="0" err="1"/>
              <a:t>mBlock</a:t>
            </a:r>
            <a:r>
              <a:rPr lang="lt-LT" dirty="0"/>
              <a:t>“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A32BB5-FB5B-4F4F-8967-042E4BB88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904" y="2237633"/>
            <a:ext cx="7819073" cy="398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58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A3C89F-05AE-4E9F-A5F7-7B468C13D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200" y="0"/>
            <a:ext cx="10018713" cy="677333"/>
          </a:xfrm>
        </p:spPr>
        <p:txBody>
          <a:bodyPr>
            <a:normAutofit fontScale="90000"/>
          </a:bodyPr>
          <a:lstStyle/>
          <a:p>
            <a:r>
              <a:rPr lang="lt-LT" dirty="0"/>
              <a:t>Demonstracija</a:t>
            </a:r>
          </a:p>
        </p:txBody>
      </p:sp>
      <p:pic>
        <p:nvPicPr>
          <p:cNvPr id="3" name="dar geresnis">
            <a:hlinkClick r:id="" action="ppaction://media"/>
            <a:extLst>
              <a:ext uri="{FF2B5EF4-FFF2-40B4-BE49-F238E27FC236}">
                <a16:creationId xmlns:a16="http://schemas.microsoft.com/office/drawing/2014/main" id="{6F944DE4-0770-4CA0-9FC7-231802FB229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40512" y="677333"/>
            <a:ext cx="5132087" cy="6080641"/>
          </a:xfrm>
        </p:spPr>
      </p:pic>
    </p:spTree>
    <p:extLst>
      <p:ext uri="{BB962C8B-B14F-4D97-AF65-F5344CB8AC3E}">
        <p14:creationId xmlns:p14="http://schemas.microsoft.com/office/powerpoint/2010/main" val="3133762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861818-DDB5-472A-96B7-84E314523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955" y="2503311"/>
            <a:ext cx="10018713" cy="1752599"/>
          </a:xfrm>
        </p:spPr>
        <p:txBody>
          <a:bodyPr/>
          <a:lstStyle/>
          <a:p>
            <a:r>
              <a:rPr lang="lt-LT" dirty="0"/>
              <a:t>Ačiū už dėmesį</a:t>
            </a:r>
          </a:p>
        </p:txBody>
      </p:sp>
    </p:spTree>
    <p:extLst>
      <p:ext uri="{BB962C8B-B14F-4D97-AF65-F5344CB8AC3E}">
        <p14:creationId xmlns:p14="http://schemas.microsoft.com/office/powerpoint/2010/main" val="20562972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420</TotalTime>
  <Words>92</Words>
  <Application>Microsoft Office PowerPoint</Application>
  <PresentationFormat>Widescreen</PresentationFormat>
  <Paragraphs>26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Parallax</vt:lpstr>
      <vt:lpstr>Projektinis darbas su „mBot“</vt:lpstr>
      <vt:lpstr>Turinys</vt:lpstr>
      <vt:lpstr>Užduotis</vt:lpstr>
      <vt:lpstr>Roboto aprašymas</vt:lpstr>
      <vt:lpstr>Roboto valdymas</vt:lpstr>
      <vt:lpstr>Demonstracija</vt:lpstr>
      <vt:lpstr>Ačiū už dėmesį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Projektinis darbas su „mBot“</dc:title>
  <dc:creator>Ernestas Venckus</dc:creator>
  <cp:lastModifiedBy>Ernestas Venckus</cp:lastModifiedBy>
  <cp:revision>13</cp:revision>
  <dcterms:created xsi:type="dcterms:W3CDTF">2017-12-17T17:41:32Z</dcterms:created>
  <dcterms:modified xsi:type="dcterms:W3CDTF">2017-12-21T21:12:54Z</dcterms:modified>
</cp:coreProperties>
</file>

<file path=docProps/thumbnail.jpeg>
</file>